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7" r:id="rId9"/>
    <p:sldId id="262" r:id="rId10"/>
    <p:sldId id="263" r:id="rId11"/>
    <p:sldId id="264" r:id="rId12"/>
    <p:sldId id="265" r:id="rId13"/>
    <p:sldId id="268" r:id="rId14"/>
    <p:sldId id="274" r:id="rId15"/>
    <p:sldId id="275" r:id="rId16"/>
    <p:sldId id="269" r:id="rId17"/>
    <p:sldId id="270" r:id="rId18"/>
    <p:sldId id="271" r:id="rId19"/>
    <p:sldId id="272" r:id="rId20"/>
    <p:sldId id="273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80" d="100"/>
          <a:sy n="80" d="100"/>
        </p:scale>
        <p:origin x="-1512" y="-1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gif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46EA1-7D19-49A5-A522-B12CE95B21ED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3F226-EC9B-4484-BED3-A92D7EA37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706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46EA1-7D19-49A5-A522-B12CE95B21ED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3F226-EC9B-4484-BED3-A92D7EA37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31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46EA1-7D19-49A5-A522-B12CE95B21ED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3F226-EC9B-4484-BED3-A92D7EA37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512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46EA1-7D19-49A5-A522-B12CE95B21ED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3F226-EC9B-4484-BED3-A92D7EA37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73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46EA1-7D19-49A5-A522-B12CE95B21ED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3F226-EC9B-4484-BED3-A92D7EA37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652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46EA1-7D19-49A5-A522-B12CE95B21ED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3F226-EC9B-4484-BED3-A92D7EA37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089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46EA1-7D19-49A5-A522-B12CE95B21ED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3F226-EC9B-4484-BED3-A92D7EA37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433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46EA1-7D19-49A5-A522-B12CE95B21ED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3F226-EC9B-4484-BED3-A92D7EA37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698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46EA1-7D19-49A5-A522-B12CE95B21ED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3F226-EC9B-4484-BED3-A92D7EA37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54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46EA1-7D19-49A5-A522-B12CE95B21ED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3F226-EC9B-4484-BED3-A92D7EA37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907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46EA1-7D19-49A5-A522-B12CE95B21ED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3F226-EC9B-4484-BED3-A92D7EA37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177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546EA1-7D19-49A5-A522-B12CE95B21ED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63F226-EC9B-4484-BED3-A92D7EA37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555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s://www.google.com/url?sa=i&amp;rct=j&amp;q=&amp;esrc=s&amp;frm=1&amp;source=images&amp;cd=&amp;cad=rja&amp;uact=8&amp;ved=0CAcQjRxqFQoTCMn6z6ONycgCFU-sgAodSy8Niw&amp;url=https%3A%2F%2Fwalnutrobotics.wordpress.com%2F2013%2F01%2F11%2Fmeeting-1913-update%2F&amp;bvm=bv.105454873,d.cWw&amp;psig=AFQjCNE32M-XK3yqPIjp0LMlQ0SEDQW83w&amp;ust=1445127161483066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hyperlink" Target="http://www.google.com/url?sa=i&amp;rct=j&amp;q=&amp;esrc=s&amp;frm=1&amp;source=images&amp;cd=&amp;cad=rja&amp;uact=8&amp;ved=0CAcQjRxqFQoTCMn6z6ONycgCFU-sgAodSy8Niw&amp;url=http%3A%2F%2Fwww.seattleacademy.net%2Frobots%2Fcategory%2F5619-prototypes-2014%2Fpage%2F2%2F&amp;bvm=bv.105454873,d.cWw&amp;psig=AFQjCNE32M-XK3yqPIjp0LMlQ0SEDQW83w&amp;ust=1445127161483066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hyperlink" Target="https://www.google.com/url?sa=i&amp;rct=j&amp;q=&amp;esrc=s&amp;frm=1&amp;source=images&amp;cd=&amp;cad=rja&amp;uact=8&amp;ved=0CAcQjRxqFQoTCPjNp8KOycgCFYvPgAodWKQO8Q&amp;url=https%3A%2F%2Fwalnutrobotics.wordpress.com%2F2013%2F01%2F&amp;psig=AFQjCNE32M-XK3yqPIjp0LMlQ0SEDQW83w&amp;ust=1445127161483066" TargetMode="Externa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://curriculum.vexrobotics.com/sites/default/files/9.5.3.PNG" TargetMode="External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hyperlink" Target="http://curriculum.vexrobotics.com/sites/default/files/9.4.1.PNG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urriculum.vexrobotics.com/sites/default/files/9.5.2.PNG" TargetMode="External"/><Relationship Id="rId5" Type="http://schemas.openxmlformats.org/officeDocument/2006/relationships/image" Target="../media/image14.png"/><Relationship Id="rId4" Type="http://schemas.openxmlformats.org/officeDocument/2006/relationships/hyperlink" Target="http://curriculum.vexrobotics.com/sites/default/files/9.5.1.PNG" TargetMode="External"/><Relationship Id="rId9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curriculum.vexrobotics.com/sites/default/files/9.2.1.PNG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hyperlink" Target="http://curriculum.vexrobotics.com/sites/default/files/9.3.1.PNG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hyperlink" Target="http://curriculum.vexrobotics.com/sites/default/files/9.6.1-Swerve%20Straight.jpg" TargetMode="Externa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hyperlink" Target="https://www.google.com/url?sa=i&amp;rct=j&amp;q=&amp;esrc=s&amp;frm=1&amp;source=images&amp;cd=&amp;cad=rja&amp;uact=8&amp;ved=0CAcQjRxqFQoTCI_u8-WNyMgCFQyggAodv6cPZA&amp;url=https%3A%2F%2Fwww.osha.gov%2Fdts%2Fosta%2Fotm%2Fotm_iv%2Fotm_iv_4.html&amp;psig=AFQjCNGIrjPEWlCgA9MY7UWE9-TVheM0Kg&amp;ust=1445117985169351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://www.google.com/url?sa=i&amp;rct=j&amp;q=&amp;esrc=s&amp;frm=1&amp;source=images&amp;cd=&amp;cad=rja&amp;uact=8&amp;ved=0CAcQjRxqFQoTCPDshb6SyMgCFQMYPgodtjgCzw&amp;url=http%3A%2F%2Fwww.thingiverse.com%2Fthing%3A320004&amp;psig=AFQjCNGIrjPEWlCgA9MY7UWE9-TVheM0Kg&amp;ust=1445117985169351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hyperlink" Target="http://www.google.com/url?sa=i&amp;rct=j&amp;q=&amp;esrc=s&amp;frm=1&amp;source=images&amp;cd=&amp;cad=rja&amp;uact=8&amp;ved=0CAcQjRxqFQoTCIrpmtSMycgCFYPRgAodV-MJQg&amp;url=http%3A%2F%2Fwww.youtube.com%2Fwatch%3Fv%3DmZsyaBX6oXY&amp;bvm=bv.105454873,d.cWw&amp;psig=AFQjCNE32M-XK3yqPIjp0LMlQ0SEDQW83w&amp;ust=1445127161483066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www.google.com/url?sa=i&amp;rct=j&amp;q=&amp;esrc=s&amp;frm=1&amp;source=images&amp;cd=&amp;cad=rja&amp;uact=8&amp;ved=0CAcQjRxqFQoTCMn6z6ONycgCFU-sgAodSy8Niw&amp;url=https%3A%2F%2Fwalnutrobotics.wordpress.com%2Fpage%2F3%2F&amp;bvm=bv.105454873,d.cWw&amp;psig=AFQjCNE32M-XK3yqPIjp0LMlQ0SEDQW83w&amp;ust=1445127161483066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0" y="990599"/>
            <a:ext cx="14283267" cy="803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279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https://walnutrobotics.files.wordpress.com/2013/01/img_3342.jp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228600"/>
            <a:ext cx="4835525" cy="6454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3049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http://www.seattleacademy.net/robots/wp-content/uploads/2014/10/IMG_6698.jp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52399" y="152400"/>
            <a:ext cx="8763000" cy="6575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9416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 descr="https://walnutrobotics.files.wordpress.com/2013/01/2013-01-21-10-36-38.jp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4876800" cy="6525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09709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8" name="Picture 6" descr="http://curriculum.vexrobotics.com/sites/default/files/styles/large/public/9.4.1.PN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2" y="4267200"/>
            <a:ext cx="2819400" cy="2114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 descr="http://curriculum.vexrobotics.com/sites/default/files/styles/large/public/9.5.1.PNG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874" y="4274344"/>
            <a:ext cx="2809875" cy="2107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2" name="Picture 10" descr="http://curriculum.vexrobotics.com/sites/default/files/styles/large/public/9.5.2.PNG">
            <a:hlinkClick r:id="rId6"/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4255294"/>
            <a:ext cx="2819400" cy="2114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147637" y="3251158"/>
            <a:ext cx="2828925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Ackermann “Car Style” </a:t>
            </a:r>
            <a:r>
              <a:rPr lang="en-US" sz="1400" dirty="0" smtClean="0"/>
              <a:t>Steering</a:t>
            </a:r>
          </a:p>
          <a:p>
            <a:r>
              <a:rPr lang="en-US" sz="1000" dirty="0"/>
              <a:t>One of the benefits of this configuration is that there is no turning scrub when it is properly set up. However, a major drawback for this type of drive is its inability to perform a zero radius turn.</a:t>
            </a:r>
          </a:p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714749" y="3512768"/>
            <a:ext cx="4572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Skid Steer:</a:t>
            </a:r>
          </a:p>
          <a:p>
            <a:r>
              <a:rPr lang="en-US" sz="1100" dirty="0"/>
              <a:t>This is the most common type of competition robotics drivetrain. This style is sometimes referred to as “tank drive” since it is commonly used on tanks. </a:t>
            </a:r>
          </a:p>
        </p:txBody>
      </p:sp>
      <p:pic>
        <p:nvPicPr>
          <p:cNvPr id="8204" name="Picture 12" descr="http://curriculum.vexrobotics.com/sites/default/files/styles/large/public/9.5.3.PNG">
            <a:hlinkClick r:id="rId8"/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62" y="533400"/>
            <a:ext cx="2819400" cy="211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9536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://curriculum.vexrobotics.com/sites/default/files/styles/large/public/9.2.1.PN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25" y="795039"/>
            <a:ext cx="2971800" cy="2228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http://curriculum.vexrobotics.com/sites/default/files/styles/large/public/9.3.1.PNG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8513" y="795039"/>
            <a:ext cx="2971800" cy="2228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38125" y="27858"/>
            <a:ext cx="19812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Maximum Force of Friction = (Coefficient of Friction) x (Normal Force)</a:t>
            </a:r>
          </a:p>
          <a:p>
            <a:r>
              <a:rPr lang="en-US" sz="1100" dirty="0" err="1"/>
              <a:t>Ff</a:t>
            </a:r>
            <a:r>
              <a:rPr lang="en-US" sz="1100" dirty="0"/>
              <a:t> = </a:t>
            </a:r>
            <a:r>
              <a:rPr lang="en-US" sz="1100" dirty="0" err="1"/>
              <a:t>Cf</a:t>
            </a:r>
            <a:r>
              <a:rPr lang="en-US" sz="1100" dirty="0"/>
              <a:t> x N</a:t>
            </a:r>
          </a:p>
        </p:txBody>
      </p:sp>
    </p:spTree>
    <p:extLst>
      <p:ext uri="{BB962C8B-B14F-4D97-AF65-F5344CB8AC3E}">
        <p14:creationId xmlns:p14="http://schemas.microsoft.com/office/powerpoint/2010/main" val="3729578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://curriculum.vexrobotics.com/sites/default/files/styles/large/public/9.6.1-Swerve%20Straight.jp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28600"/>
            <a:ext cx="3276600" cy="2423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6921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5808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9309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73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886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4527"/>
            <a:ext cx="8932752" cy="5024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022975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841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8839200" cy="497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05567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99" y="76200"/>
            <a:ext cx="8940799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3121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609600"/>
            <a:ext cx="8763000" cy="492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19037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.osha.gov/dts/osta/otm/otm_iv/otm_iv_4fig01.gif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381000"/>
            <a:ext cx="5334000" cy="6067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642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thingiverse-production-new.s3.amazonaws.com/renders/22/45/b9/db/d0/photo_3_preview_featured.jp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24" y="152400"/>
            <a:ext cx="8820473" cy="662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5177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i.ytimg.com/vi/mZsyaBX6oXY/maxresdefault.jp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828800"/>
            <a:ext cx="8610600" cy="4845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1843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https://walnutrobotics.files.wordpress.com/2013/02/img_4018.jp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81000"/>
            <a:ext cx="8124458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27640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</Words>
  <Application>Microsoft Office PowerPoint</Application>
  <PresentationFormat>On-screen Show (4:3)</PresentationFormat>
  <Paragraphs>6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BorgWarner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Ferguson, Todd (PTC)</dc:creator>
  <cp:lastModifiedBy>Ferguson, Todd (PTC)</cp:lastModifiedBy>
  <cp:revision>8</cp:revision>
  <dcterms:created xsi:type="dcterms:W3CDTF">2015-10-12T00:13:13Z</dcterms:created>
  <dcterms:modified xsi:type="dcterms:W3CDTF">2015-10-17T11:18:54Z</dcterms:modified>
</cp:coreProperties>
</file>

<file path=docProps/thumbnail.jpeg>
</file>